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7" r:id="rId2"/>
    <p:sldId id="282" r:id="rId3"/>
    <p:sldId id="280" r:id="rId4"/>
    <p:sldId id="283" r:id="rId5"/>
    <p:sldId id="288" r:id="rId6"/>
    <p:sldId id="279" r:id="rId7"/>
    <p:sldId id="259" r:id="rId8"/>
    <p:sldId id="263" r:id="rId9"/>
    <p:sldId id="257" r:id="rId10"/>
    <p:sldId id="258" r:id="rId11"/>
    <p:sldId id="276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75" r:id="rId20"/>
    <p:sldId id="272" r:id="rId21"/>
    <p:sldId id="262" r:id="rId22"/>
    <p:sldId id="278" r:id="rId23"/>
    <p:sldId id="290" r:id="rId24"/>
    <p:sldId id="285" r:id="rId25"/>
    <p:sldId id="287" r:id="rId26"/>
    <p:sldId id="286" r:id="rId27"/>
    <p:sldId id="261" r:id="rId28"/>
    <p:sldId id="289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432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8C6EE2-75F1-475A-BBC5-B7CE666B9B33}" type="datetimeFigureOut">
              <a:rPr lang="en-US" smtClean="0"/>
              <a:t>10/11/2013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BA633A7-4B89-4023-AEB3-B1FD2FE2F75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khanacademy.org/commoncor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com/students/worksheet/algebra_sp.htm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angel.collierschools.com/Portal/Nuggets/CCPSSSO/EOCReviewWebsite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moncoreconversation.com/math-resources.html#sthash.3wSwi5Nl.dpbs" TargetMode="External"/><Relationship Id="rId5" Type="http://schemas.openxmlformats.org/officeDocument/2006/relationships/hyperlink" Target="http://departments.jordandistrict.org/curriculum/mathematics/elementary/CCSSM6/SMPposters.pdf" TargetMode="External"/><Relationship Id="rId4" Type="http://schemas.openxmlformats.org/officeDocument/2006/relationships/hyperlink" Target="http://www.emsd37.org/files/Common%20Core%20Vocab%20Math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khanacademy.org/commoncor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gghaoit.weebly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florida.net/" TargetMode="External"/><Relationship Id="rId2" Type="http://schemas.openxmlformats.org/officeDocument/2006/relationships/hyperlink" Target="http://www.any-video-converter.com/download-avc-free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florida.net/" TargetMode="External"/><Relationship Id="rId2" Type="http://schemas.openxmlformats.org/officeDocument/2006/relationships/hyperlink" Target="http://www.any-video-converter.com/downloa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florida.net/" TargetMode="External"/><Relationship Id="rId2" Type="http://schemas.openxmlformats.org/officeDocument/2006/relationships/hyperlink" Target="http://ytddownload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ny-video-converter.com/download-avc-free.ph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florida.net/" TargetMode="External"/><Relationship Id="rId2" Type="http://schemas.openxmlformats.org/officeDocument/2006/relationships/hyperlink" Target="http://www.orlandosentinel.com/features/education/os-common-core-qanda-20131004,0,1745424.st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palms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florida.net/" TargetMode="External"/><Relationship Id="rId2" Type="http://schemas.openxmlformats.org/officeDocument/2006/relationships/hyperlink" Target="http://gghaoit.weebly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Technology Ideas for </a:t>
            </a:r>
            <a:br>
              <a:rPr lang="en-US" dirty="0" smtClean="0"/>
            </a:br>
            <a:r>
              <a:rPr lang="en-US" dirty="0" smtClean="0"/>
              <a:t>Common Core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58314"/>
            <a:ext cx="3886200" cy="13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8" y="5125035"/>
            <a:ext cx="2234212" cy="17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752591"/>
            <a:ext cx="5029200" cy="350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4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19912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Professional Development Courses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-304800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KHAN ACADEMY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9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42455"/>
            <a:ext cx="8229600" cy="1143000"/>
          </a:xfrm>
        </p:spPr>
        <p:txBody>
          <a:bodyPr/>
          <a:lstStyle/>
          <a:p>
            <a:r>
              <a:rPr lang="en-US" dirty="0" smtClean="0"/>
              <a:t>EDMODO.com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82" y="679937"/>
            <a:ext cx="7957518" cy="59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782"/>
            <a:ext cx="8229600" cy="1143000"/>
          </a:xfrm>
        </p:spPr>
        <p:txBody>
          <a:bodyPr/>
          <a:lstStyle/>
          <a:p>
            <a:r>
              <a:rPr lang="en-US" dirty="0" smtClean="0"/>
              <a:t>Answer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18309"/>
            <a:ext cx="75438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8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1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8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3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2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6" y="381000"/>
            <a:ext cx="4419600" cy="599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4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EOC Algebra and Geometry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Math.com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Common Core Math Terms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Math Posters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Common Core Math Links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45" y="4876800"/>
            <a:ext cx="4165169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9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Khan Academy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389120"/>
          </a:xfrm>
        </p:spPr>
        <p:txBody>
          <a:bodyPr/>
          <a:lstStyle/>
          <a:p>
            <a:r>
              <a:rPr lang="en-US" dirty="0">
                <a:hlinkClick r:id="rId2"/>
              </a:rPr>
              <a:t>KHAN </a:t>
            </a:r>
            <a:r>
              <a:rPr lang="en-US" dirty="0" smtClean="0">
                <a:hlinkClick r:id="rId2"/>
              </a:rPr>
              <a:t>Academy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38745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2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0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0"/>
            <a:ext cx="76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hlinkClick r:id="rId2"/>
              </a:rPr>
              <a:t>Any Video Downloader</a:t>
            </a:r>
            <a:endParaRPr lang="en-US" sz="4000" dirty="0" smtClean="0"/>
          </a:p>
          <a:p>
            <a:endParaRPr lang="en-US" sz="4000" dirty="0">
              <a:hlinkClick r:id="rId3"/>
            </a:endParaRPr>
          </a:p>
          <a:p>
            <a:endParaRPr lang="en-US" sz="4000" dirty="0">
              <a:hlinkClick r:id="rId3"/>
            </a:endParaRPr>
          </a:p>
          <a:p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39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0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8545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hlinkClick r:id="rId2"/>
              </a:rPr>
              <a:t>You Tube Downloader Video Downloader</a:t>
            </a:r>
            <a:endParaRPr lang="en-US" sz="3600" dirty="0" smtClean="0">
              <a:hlinkClick r:id="rId3"/>
            </a:endParaRPr>
          </a:p>
          <a:p>
            <a:endParaRPr lang="en-US" sz="4000" dirty="0" smtClean="0">
              <a:hlinkClick r:id="rId3"/>
            </a:endParaRPr>
          </a:p>
          <a:p>
            <a:endParaRPr lang="en-US" sz="4000" dirty="0" smtClean="0">
              <a:hlinkClick r:id="rId3"/>
            </a:endParaRPr>
          </a:p>
          <a:p>
            <a:endParaRPr lang="en-US" sz="4000" dirty="0">
              <a:hlinkClick r:id="rId3"/>
            </a:endParaRPr>
          </a:p>
          <a:p>
            <a:endParaRPr lang="en-US" sz="4000" dirty="0" smtClean="0">
              <a:hlinkClick r:id="rId3"/>
            </a:endParaRPr>
          </a:p>
          <a:p>
            <a:endParaRPr lang="en-US" sz="4000" dirty="0">
              <a:hlinkClick r:id="rId3"/>
            </a:endParaRPr>
          </a:p>
          <a:p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3" y="789708"/>
            <a:ext cx="8294254" cy="62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52400"/>
            <a:ext cx="7620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Downloading and converting YOUTUBE Videos</a:t>
            </a:r>
            <a:endParaRPr lang="en-US" sz="4000" dirty="0" smtClean="0">
              <a:hlinkClick r:id="rId2"/>
            </a:endParaRPr>
          </a:p>
          <a:p>
            <a:endParaRPr lang="en-US" sz="4000" dirty="0" smtClean="0">
              <a:hlinkClick r:id="rId2"/>
            </a:endParaRPr>
          </a:p>
          <a:p>
            <a:r>
              <a:rPr lang="en-US" sz="4000" dirty="0" smtClean="0">
                <a:hlinkClick r:id="rId2"/>
              </a:rPr>
              <a:t>YTD Video Downloader</a:t>
            </a:r>
            <a:endParaRPr lang="en-US" sz="4000" dirty="0" smtClean="0"/>
          </a:p>
          <a:p>
            <a:endParaRPr lang="en-US" sz="4000" dirty="0" smtClean="0">
              <a:hlinkClick r:id="rId3"/>
            </a:endParaRPr>
          </a:p>
          <a:p>
            <a:r>
              <a:rPr lang="en-US" sz="4000" dirty="0"/>
              <a:t>Converting DVD to video</a:t>
            </a:r>
            <a:endParaRPr lang="en-US" sz="4000" dirty="0">
              <a:hlinkClick r:id="rId3"/>
            </a:endParaRPr>
          </a:p>
          <a:p>
            <a:endParaRPr lang="en-US" sz="4000" dirty="0" smtClean="0">
              <a:hlinkClick r:id="rId3"/>
            </a:endParaRPr>
          </a:p>
          <a:p>
            <a:r>
              <a:rPr lang="en-US" sz="4000" dirty="0" smtClean="0">
                <a:hlinkClick r:id="rId4"/>
              </a:rPr>
              <a:t>Any Video Downloader</a:t>
            </a:r>
            <a:endParaRPr lang="en-US" sz="4000" dirty="0" smtClean="0"/>
          </a:p>
          <a:p>
            <a:endParaRPr lang="en-US" sz="4000" dirty="0">
              <a:hlinkClick r:id="rId3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93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hlinkClick r:id="rId2"/>
            </a:endParaRPr>
          </a:p>
          <a:p>
            <a:r>
              <a:rPr lang="en-US" sz="3600" dirty="0" smtClean="0">
                <a:hlinkClick r:id="rId2"/>
              </a:rPr>
              <a:t>Common </a:t>
            </a:r>
            <a:r>
              <a:rPr lang="en-US" sz="3600" dirty="0">
                <a:hlinkClick r:id="rId2"/>
              </a:rPr>
              <a:t>Core Questions and </a:t>
            </a:r>
            <a:r>
              <a:rPr lang="en-US" sz="3600" dirty="0" smtClean="0">
                <a:hlinkClick r:id="rId2"/>
              </a:rPr>
              <a:t>Answers</a:t>
            </a:r>
            <a:endParaRPr lang="en-US" sz="3600" dirty="0" smtClean="0"/>
          </a:p>
          <a:p>
            <a:endParaRPr lang="en-US" sz="4000" dirty="0" smtClean="0">
              <a:hlinkClick r:id="rId3"/>
            </a:endParaRPr>
          </a:p>
          <a:p>
            <a:endParaRPr lang="en-US" sz="4000" dirty="0">
              <a:hlinkClick r:id="rId4"/>
            </a:endParaRPr>
          </a:p>
          <a:p>
            <a:r>
              <a:rPr lang="en-US" sz="4000" dirty="0" smtClean="0">
                <a:hlinkClick r:id="rId4"/>
              </a:rPr>
              <a:t>www.cpalms.org</a:t>
            </a:r>
            <a:endParaRPr lang="en-US" sz="4000" dirty="0"/>
          </a:p>
          <a:p>
            <a:endParaRPr lang="en-US" sz="4000" dirty="0" smtClean="0">
              <a:hlinkClick r:id="rId3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844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9067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Copy of presentation available in PDF format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Mr. Rangel’s Website</a:t>
            </a:r>
            <a:endParaRPr lang="en-US" sz="2800" dirty="0"/>
          </a:p>
          <a:p>
            <a:endParaRPr lang="en-US" sz="2800" dirty="0">
              <a:hlinkClick r:id="rId3"/>
            </a:endParaRPr>
          </a:p>
          <a:p>
            <a:r>
              <a:rPr lang="en-US" sz="2800" dirty="0"/>
              <a:t>http://gghaoit.weebly.com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90685"/>
            <a:ext cx="8991600" cy="694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5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0471"/>
            <a:ext cx="3429000" cy="643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0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IS </a:t>
            </a:r>
            <a:r>
              <a:rPr lang="en-US" smtClean="0"/>
              <a:t>COMMON CORE VIDEO</a:t>
            </a:r>
            <a:endParaRPr lang="en-US" dirty="0"/>
          </a:p>
        </p:txBody>
      </p:sp>
      <p:pic>
        <p:nvPicPr>
          <p:cNvPr id="6" name="Explaining the Common Core State Standar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4278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9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http://www.corestandards.org/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4636"/>
            <a:ext cx="8229600" cy="1143000"/>
          </a:xfrm>
        </p:spPr>
        <p:txBody>
          <a:bodyPr/>
          <a:lstStyle/>
          <a:p>
            <a:r>
              <a:rPr lang="en-US" dirty="0" smtClean="0"/>
              <a:t>Common Core  in Florida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Common Core is a set of academic standards spelling out what students should learn in language arts and math from kindergarten to 12</a:t>
            </a:r>
            <a:r>
              <a:rPr lang="en-US" baseline="30000" dirty="0"/>
              <a:t>th</a:t>
            </a:r>
            <a:r>
              <a:rPr lang="en-US" dirty="0"/>
              <a:t> grade.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standards have been adopted by 45 states, including Florida. Educators use these standards to create courses, select textbooks and devise lessons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Implementation by 2014-2015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76800"/>
            <a:ext cx="228600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1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nformation on Common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563563"/>
          </a:xfrm>
        </p:spPr>
        <p:txBody>
          <a:bodyPr>
            <a:normAutofit/>
          </a:bodyPr>
          <a:lstStyle/>
          <a:p>
            <a:r>
              <a:rPr lang="en-US" dirty="0" smtClean="0"/>
              <a:t>www.cpalms.org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1171"/>
            <a:ext cx="769620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3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875</TotalTime>
  <Words>147</Words>
  <Application>Microsoft Office PowerPoint</Application>
  <PresentationFormat>On-screen Show (4:3)</PresentationFormat>
  <Paragraphs>48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Technology Ideas for  Common Core </vt:lpstr>
      <vt:lpstr>PowerPoint Presentation</vt:lpstr>
      <vt:lpstr>PowerPoint Presentation</vt:lpstr>
      <vt:lpstr>PowerPoint Presentation</vt:lpstr>
      <vt:lpstr>WHAT IS COMMON CORE VIDEO</vt:lpstr>
      <vt:lpstr>PowerPoint Presentation</vt:lpstr>
      <vt:lpstr>http://www.corestandards.org/</vt:lpstr>
      <vt:lpstr>Common Core  in Florida</vt:lpstr>
      <vt:lpstr>Information on Common Core</vt:lpstr>
      <vt:lpstr>PowerPoint Presentation</vt:lpstr>
      <vt:lpstr>KHAN ACADEMY</vt:lpstr>
      <vt:lpstr>EDMODO.com</vt:lpstr>
      <vt:lpstr>Answer online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</vt:lpstr>
      <vt:lpstr>Khan Academy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 of presentation available in PDF format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Imaging</dc:creator>
  <cp:lastModifiedBy>Imaging</cp:lastModifiedBy>
  <cp:revision>39</cp:revision>
  <dcterms:created xsi:type="dcterms:W3CDTF">2013-08-21T11:24:52Z</dcterms:created>
  <dcterms:modified xsi:type="dcterms:W3CDTF">2013-10-11T19:00:51Z</dcterms:modified>
</cp:coreProperties>
</file>